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84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9A670-23E7-48E0-894C-4DA4675435D5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FBF09-BECA-4449-9C74-5F60738F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1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22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del 2017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74: </a:t>
            </a:r>
            <a:r>
              <a:rPr lang="es-ES_tradnl" altLang="en-US" sz="2800" dirty="0"/>
              <a:t>¿Cómo repasamos para el examen del Capitulo </a:t>
            </a:r>
            <a:r>
              <a:rPr lang="es-ES_tradnl" altLang="en-US" sz="2800" dirty="0" smtClean="0"/>
              <a:t>3 del </a:t>
            </a:r>
            <a:r>
              <a:rPr lang="es-ES_tradnl" altLang="en-US" sz="2800" dirty="0" err="1" smtClean="0"/>
              <a:t>proximo</a:t>
            </a:r>
            <a:r>
              <a:rPr lang="es-ES_tradnl" altLang="en-US" sz="2800" dirty="0" smtClean="0"/>
              <a:t> JUEVES (01/06)?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responde </a:t>
            </a:r>
            <a:r>
              <a:rPr lang="es-ES_tradnl" altLang="en-US" sz="2800" u="sng" dirty="0" smtClean="0"/>
              <a:t> Ejercicio 2</a:t>
            </a:r>
            <a:r>
              <a:rPr lang="es-ES_tradnl" altLang="en-US" sz="2800" dirty="0" smtClean="0"/>
              <a:t> p. 122</a:t>
            </a:r>
            <a:endParaRPr lang="es-ES_tradnl" alt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Quien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2. ¿De </a:t>
            </a:r>
            <a:r>
              <a:rPr lang="en-US" altLang="en-US" sz="2800" dirty="0" err="1"/>
              <a:t>donde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3. ¿Como </a:t>
            </a:r>
            <a:r>
              <a:rPr lang="en-US" altLang="en-US" sz="2800" dirty="0" err="1"/>
              <a:t>es</a:t>
            </a:r>
            <a:r>
              <a:rPr lang="en-US" altLang="en-US" sz="2800" dirty="0" smtClean="0"/>
              <a:t>?</a:t>
            </a: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4. ¿</a:t>
            </a:r>
            <a:r>
              <a:rPr lang="en-US" altLang="en-US" sz="2800" dirty="0" err="1"/>
              <a:t>Tiene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computadora</a:t>
            </a:r>
            <a:r>
              <a:rPr lang="en-US" altLang="en-US" sz="2800" dirty="0"/>
              <a:t> en la </a:t>
            </a:r>
            <a:r>
              <a:rPr lang="en-US" altLang="en-US" sz="2800" dirty="0" err="1"/>
              <a:t>clase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9267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122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Ejericico</a:t>
            </a:r>
            <a:r>
              <a:rPr lang="en-US" u="sng" dirty="0" smtClean="0"/>
              <a:t> 6</a:t>
            </a:r>
            <a:r>
              <a:rPr lang="en-US" dirty="0"/>
              <a:t> </a:t>
            </a:r>
            <a:r>
              <a:rPr lang="en-US" dirty="0" smtClean="0"/>
              <a:t>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AMIGOS EN PERU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74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519" y="1981200"/>
            <a:ext cx="7056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1.				4.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2.				5.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3. 				6.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Teacher Oral Parts, </a:t>
            </a:r>
            <a:r>
              <a:rPr lang="en-US" u="sng" dirty="0" err="1" smtClean="0">
                <a:solidFill>
                  <a:srgbClr val="7030A0"/>
                </a:solidFill>
              </a:rPr>
              <a:t>Ej</a:t>
            </a:r>
            <a:r>
              <a:rPr lang="en-US" u="sng" dirty="0" smtClean="0">
                <a:solidFill>
                  <a:srgbClr val="7030A0"/>
                </a:solidFill>
              </a:rPr>
              <a:t>. 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p. 122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pelirroja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alta.</a:t>
            </a:r>
            <a:endParaRPr lang="en-US" sz="40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moreno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comico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bastante</a:t>
            </a:r>
            <a:r>
              <a:rPr lang="en-US" sz="4000" dirty="0" smtClean="0"/>
              <a:t> alto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antipatico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rubia</a:t>
            </a:r>
            <a:r>
              <a:rPr lang="en-US" sz="4000" dirty="0" smtClean="0"/>
              <a:t>, </a:t>
            </a:r>
            <a:r>
              <a:rPr lang="en-US" sz="4000" dirty="0" err="1" smtClean="0"/>
              <a:t>baja</a:t>
            </a:r>
            <a:r>
              <a:rPr lang="en-US" sz="4000" dirty="0" smtClean="0"/>
              <a:t> y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simpatica</a:t>
            </a:r>
            <a:r>
              <a:rPr lang="en-US" sz="40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rubio</a:t>
            </a:r>
            <a:r>
              <a:rPr lang="en-US" sz="4000" dirty="0" smtClean="0"/>
              <a:t>, no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gracioso</a:t>
            </a:r>
            <a:r>
              <a:rPr lang="en-US" sz="400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morena</a:t>
            </a:r>
            <a:r>
              <a:rPr lang="en-US" sz="4000" dirty="0" smtClean="0"/>
              <a:t> y </a:t>
            </a:r>
            <a:r>
              <a:rPr lang="en-US" sz="4000" dirty="0" err="1" smtClean="0"/>
              <a:t>seria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08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</TotalTime>
  <Words>156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602 La fecha es el 22 de mayo del 2017</vt:lpstr>
      <vt:lpstr>Ejercicios</vt:lpstr>
      <vt:lpstr>Teacher Oral Parts, Ej. 1 p. 122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50</cp:revision>
  <cp:lastPrinted>2015-05-20T16:26:45Z</cp:lastPrinted>
  <dcterms:created xsi:type="dcterms:W3CDTF">2011-01-04T17:42:17Z</dcterms:created>
  <dcterms:modified xsi:type="dcterms:W3CDTF">2017-05-22T19:36:06Z</dcterms:modified>
</cp:coreProperties>
</file>